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60" r:id="rId5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6"/>
    <p:restoredTop sz="94655"/>
  </p:normalViewPr>
  <p:slideViewPr>
    <p:cSldViewPr snapToGrid="0">
      <p:cViewPr varScale="1">
        <p:scale>
          <a:sx n="80" d="100"/>
          <a:sy n="80" d="100"/>
        </p:scale>
        <p:origin x="11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78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2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4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01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3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746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89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5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448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76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69979E-FA5E-A741-A94F-8586A62B4C9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99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818B2-1BE9-4A26-BC22-66EC4A6EE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AD52909-6938-9FBA-0B11-444F4416A1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0088485" cy="7795648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B51F7D5-E3F8-0736-A8CC-64450586837B}"/>
              </a:ext>
            </a:extLst>
          </p:cNvPr>
          <p:cNvSpPr txBox="1"/>
          <p:nvPr/>
        </p:nvSpPr>
        <p:spPr>
          <a:xfrm>
            <a:off x="4386021" y="178230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Mac &amp; cheese</a:t>
            </a:r>
          </a:p>
          <a:p>
            <a:r>
              <a:rPr lang="en-US" sz="1000" dirty="0"/>
              <a:t>Garlic bread</a:t>
            </a:r>
          </a:p>
          <a:p>
            <a:r>
              <a:rPr lang="en-US" sz="1000" dirty="0"/>
              <a:t>Celery</a:t>
            </a:r>
          </a:p>
          <a:p>
            <a:r>
              <a:rPr lang="en-US" sz="1000" dirty="0"/>
              <a:t>Strawberries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AB3634-9F95-04B8-1A8A-36FE7372B92D}"/>
              </a:ext>
            </a:extLst>
          </p:cNvPr>
          <p:cNvSpPr txBox="1"/>
          <p:nvPr/>
        </p:nvSpPr>
        <p:spPr>
          <a:xfrm>
            <a:off x="6243233" y="178230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strips</a:t>
            </a:r>
          </a:p>
          <a:p>
            <a:r>
              <a:rPr lang="en-US" sz="1000" dirty="0"/>
              <a:t>Buttered noodles</a:t>
            </a:r>
          </a:p>
          <a:p>
            <a:r>
              <a:rPr lang="en-US" sz="1000" dirty="0"/>
              <a:t>Carrots </a:t>
            </a:r>
          </a:p>
          <a:p>
            <a:r>
              <a:rPr lang="en-US" sz="1000" dirty="0"/>
              <a:t>Oranges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B6E999-61D1-81D3-3A14-06ADC0A442BE}"/>
              </a:ext>
            </a:extLst>
          </p:cNvPr>
          <p:cNvSpPr txBox="1"/>
          <p:nvPr/>
        </p:nvSpPr>
        <p:spPr>
          <a:xfrm>
            <a:off x="7997126" y="1782305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95A692-73C8-49E3-6FAA-2C7D7D6A0C8F}"/>
              </a:ext>
            </a:extLst>
          </p:cNvPr>
          <p:cNvSpPr txBox="1"/>
          <p:nvPr/>
        </p:nvSpPr>
        <p:spPr>
          <a:xfrm>
            <a:off x="666427" y="2614701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EEBA96-39F4-236E-BA06-784E73FC2DC0}"/>
              </a:ext>
            </a:extLst>
          </p:cNvPr>
          <p:cNvSpPr txBox="1"/>
          <p:nvPr/>
        </p:nvSpPr>
        <p:spPr>
          <a:xfrm>
            <a:off x="2526223" y="2614701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Nacho supreme</a:t>
            </a:r>
          </a:p>
          <a:p>
            <a:r>
              <a:rPr lang="en-US" sz="1000" dirty="0"/>
              <a:t>Meat/cheese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ICEE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A8B0A3F-4C40-42EC-64A7-07B5DD8AEF41}"/>
              </a:ext>
            </a:extLst>
          </p:cNvPr>
          <p:cNvSpPr txBox="1"/>
          <p:nvPr/>
        </p:nvSpPr>
        <p:spPr>
          <a:xfrm>
            <a:off x="4180843" y="2652173"/>
            <a:ext cx="152463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Bacon cheeseburger</a:t>
            </a:r>
          </a:p>
          <a:p>
            <a:r>
              <a:rPr lang="en-US" sz="1000" dirty="0"/>
              <a:t>Sweet potato fries</a:t>
            </a:r>
          </a:p>
          <a:p>
            <a:r>
              <a:rPr lang="en-US" sz="1000" dirty="0"/>
              <a:t>Strawberries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ACCCE4-4EFA-5267-6D17-ACE030D124D7}"/>
              </a:ext>
            </a:extLst>
          </p:cNvPr>
          <p:cNvSpPr txBox="1"/>
          <p:nvPr/>
        </p:nvSpPr>
        <p:spPr>
          <a:xfrm>
            <a:off x="6243233" y="2614701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Spicy chicken wrap</a:t>
            </a:r>
          </a:p>
          <a:p>
            <a:r>
              <a:rPr lang="en-US" sz="1000" dirty="0"/>
              <a:t>Lettuce/cheese</a:t>
            </a:r>
          </a:p>
          <a:p>
            <a:r>
              <a:rPr lang="en-US" sz="1000" dirty="0"/>
              <a:t>Oranges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A8E11D-D895-7707-4505-5F8704496BA4}"/>
              </a:ext>
            </a:extLst>
          </p:cNvPr>
          <p:cNvSpPr txBox="1"/>
          <p:nvPr/>
        </p:nvSpPr>
        <p:spPr>
          <a:xfrm>
            <a:off x="7997126" y="2614701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Individual pizza</a:t>
            </a:r>
          </a:p>
          <a:p>
            <a:r>
              <a:rPr lang="en-US" sz="1000" dirty="0"/>
              <a:t>Salad</a:t>
            </a:r>
          </a:p>
          <a:p>
            <a:r>
              <a:rPr lang="en-US" sz="1000" dirty="0"/>
              <a:t>Apples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41B886-1707-576D-57E7-575F8FA51AFC}"/>
              </a:ext>
            </a:extLst>
          </p:cNvPr>
          <p:cNvSpPr txBox="1"/>
          <p:nvPr/>
        </p:nvSpPr>
        <p:spPr>
          <a:xfrm>
            <a:off x="609692" y="3537606"/>
            <a:ext cx="11933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Chili cheese dog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ICEE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032DE36-08EB-3FA4-9DDE-CDE9A3EC57B9}"/>
              </a:ext>
            </a:extLst>
          </p:cNvPr>
          <p:cNvSpPr txBox="1"/>
          <p:nvPr/>
        </p:nvSpPr>
        <p:spPr>
          <a:xfrm>
            <a:off x="2526223" y="3505853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Soup</a:t>
            </a:r>
          </a:p>
          <a:p>
            <a:r>
              <a:rPr lang="en-US" sz="1000" dirty="0"/>
              <a:t>Grilled cheese</a:t>
            </a:r>
          </a:p>
          <a:p>
            <a:r>
              <a:rPr lang="en-US" sz="1000" dirty="0"/>
              <a:t>Cookie</a:t>
            </a:r>
          </a:p>
          <a:p>
            <a:r>
              <a:rPr lang="en-US" sz="1000" dirty="0"/>
              <a:t>Tropical fruit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5F10CB-45C9-87FF-1008-6E2687DE8E9C}"/>
              </a:ext>
            </a:extLst>
          </p:cNvPr>
          <p:cNvSpPr txBox="1"/>
          <p:nvPr/>
        </p:nvSpPr>
        <p:spPr>
          <a:xfrm>
            <a:off x="4386021" y="3505853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Orange chicken</a:t>
            </a:r>
          </a:p>
          <a:p>
            <a:r>
              <a:rPr lang="en-US" sz="1000" dirty="0"/>
              <a:t>Veg fried rice</a:t>
            </a:r>
          </a:p>
          <a:p>
            <a:r>
              <a:rPr lang="en-US" sz="1000" dirty="0"/>
              <a:t>Pineapple</a:t>
            </a:r>
          </a:p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7EAADF0-7F20-DCF4-8867-D008C810F966}"/>
              </a:ext>
            </a:extLst>
          </p:cNvPr>
          <p:cNvSpPr txBox="1"/>
          <p:nvPr/>
        </p:nvSpPr>
        <p:spPr>
          <a:xfrm>
            <a:off x="6243233" y="3505853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Beef taco</a:t>
            </a:r>
          </a:p>
          <a:p>
            <a:r>
              <a:rPr lang="en-US" sz="1000" dirty="0"/>
              <a:t>Lettuce/cheese</a:t>
            </a:r>
          </a:p>
          <a:p>
            <a:r>
              <a:rPr lang="en-US" sz="1000" dirty="0"/>
              <a:t>Spanish rice</a:t>
            </a:r>
          </a:p>
          <a:p>
            <a:r>
              <a:rPr lang="en-US" sz="1000" dirty="0"/>
              <a:t>Oranges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67D3B5-3167-E07C-B4AA-0996B1D3DFA8}"/>
              </a:ext>
            </a:extLst>
          </p:cNvPr>
          <p:cNvSpPr txBox="1"/>
          <p:nvPr/>
        </p:nvSpPr>
        <p:spPr>
          <a:xfrm>
            <a:off x="7997126" y="3505853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Lasagna roll up</a:t>
            </a:r>
          </a:p>
          <a:p>
            <a:r>
              <a:rPr lang="en-US" sz="1000" dirty="0"/>
              <a:t>Garlic bread</a:t>
            </a:r>
          </a:p>
          <a:p>
            <a:r>
              <a:rPr lang="en-US" sz="1000" dirty="0"/>
              <a:t>Apples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10DCBFD-4E41-83C2-C13F-D93B8FD4D667}"/>
              </a:ext>
            </a:extLst>
          </p:cNvPr>
          <p:cNvSpPr txBox="1"/>
          <p:nvPr/>
        </p:nvSpPr>
        <p:spPr>
          <a:xfrm>
            <a:off x="533400" y="4426384"/>
            <a:ext cx="1326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French toast sticks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Tri-tater</a:t>
            </a:r>
          </a:p>
          <a:p>
            <a:r>
              <a:rPr lang="en-US" sz="1000" dirty="0"/>
              <a:t>Juice 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48A2203-C326-E74F-5A27-BD708FA4B2A5}"/>
              </a:ext>
            </a:extLst>
          </p:cNvPr>
          <p:cNvSpPr txBox="1"/>
          <p:nvPr/>
        </p:nvSpPr>
        <p:spPr>
          <a:xfrm>
            <a:off x="2526223" y="4426384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quesadilla</a:t>
            </a:r>
          </a:p>
          <a:p>
            <a:r>
              <a:rPr lang="en-US" sz="1000" dirty="0"/>
              <a:t>Chips/salsa</a:t>
            </a:r>
          </a:p>
          <a:p>
            <a:r>
              <a:rPr lang="en-US" sz="1000" dirty="0"/>
              <a:t>Mixed fruit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BFE0EB-5E46-0ADC-0920-426398B1CDA5}"/>
              </a:ext>
            </a:extLst>
          </p:cNvPr>
          <p:cNvSpPr txBox="1"/>
          <p:nvPr/>
        </p:nvSpPr>
        <p:spPr>
          <a:xfrm>
            <a:off x="4386021" y="4426384"/>
            <a:ext cx="1193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Wings- </a:t>
            </a:r>
            <a:r>
              <a:rPr lang="en-US" sz="800" dirty="0"/>
              <a:t>Buffalo, BBQ, Garlic parmesan</a:t>
            </a:r>
          </a:p>
          <a:p>
            <a:r>
              <a:rPr lang="en-US" sz="1000" dirty="0"/>
              <a:t>Fries </a:t>
            </a:r>
          </a:p>
          <a:p>
            <a:r>
              <a:rPr lang="en-US" sz="1000" dirty="0"/>
              <a:t>Celery</a:t>
            </a:r>
          </a:p>
          <a:p>
            <a:r>
              <a:rPr lang="en-US" sz="1000" dirty="0"/>
              <a:t>Strawberries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B5ECAB3-65BA-C395-198F-535BEF428EE7}"/>
              </a:ext>
            </a:extLst>
          </p:cNvPr>
          <p:cNvSpPr txBox="1"/>
          <p:nvPr/>
        </p:nvSpPr>
        <p:spPr>
          <a:xfrm>
            <a:off x="6243233" y="4426384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Deli sub sandwich</a:t>
            </a:r>
          </a:p>
          <a:p>
            <a:r>
              <a:rPr lang="en-US" sz="1000" dirty="0"/>
              <a:t>Chips</a:t>
            </a:r>
          </a:p>
          <a:p>
            <a:r>
              <a:rPr lang="en-US" sz="1000" dirty="0"/>
              <a:t>Oranges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01C621-5EEC-59C6-4438-8F212DF88E0A}"/>
              </a:ext>
            </a:extLst>
          </p:cNvPr>
          <p:cNvSpPr txBox="1"/>
          <p:nvPr/>
        </p:nvSpPr>
        <p:spPr>
          <a:xfrm>
            <a:off x="7997126" y="4426384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39748DE-FE27-F0E6-B836-D3A84565164B}"/>
              </a:ext>
            </a:extLst>
          </p:cNvPr>
          <p:cNvSpPr txBox="1"/>
          <p:nvPr/>
        </p:nvSpPr>
        <p:spPr>
          <a:xfrm>
            <a:off x="464950" y="5297783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Hot ham and cheese</a:t>
            </a:r>
          </a:p>
          <a:p>
            <a:r>
              <a:rPr lang="en-US" sz="1000" dirty="0"/>
              <a:t>Curly fries</a:t>
            </a:r>
          </a:p>
          <a:p>
            <a:r>
              <a:rPr lang="en-US" sz="1000" dirty="0"/>
              <a:t>Peaches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34F5575-5289-0FDD-8F89-5D264B7E4868}"/>
              </a:ext>
            </a:extLst>
          </p:cNvPr>
          <p:cNvSpPr txBox="1"/>
          <p:nvPr/>
        </p:nvSpPr>
        <p:spPr>
          <a:xfrm>
            <a:off x="2526223" y="5346915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Meatball sub</a:t>
            </a:r>
          </a:p>
          <a:p>
            <a:r>
              <a:rPr lang="en-US" sz="1000" dirty="0"/>
              <a:t>Onion rings</a:t>
            </a:r>
          </a:p>
          <a:p>
            <a:r>
              <a:rPr lang="en-US" sz="1000" dirty="0"/>
              <a:t>Pineapple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7211A73-B71F-F341-7F9D-1CADB41DCFFB}"/>
              </a:ext>
            </a:extLst>
          </p:cNvPr>
          <p:cNvSpPr txBox="1"/>
          <p:nvPr/>
        </p:nvSpPr>
        <p:spPr>
          <a:xfrm>
            <a:off x="4386021" y="534691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Italian beef</a:t>
            </a:r>
          </a:p>
          <a:p>
            <a:r>
              <a:rPr lang="en-US" sz="1000" dirty="0"/>
              <a:t>Tater tots</a:t>
            </a:r>
          </a:p>
          <a:p>
            <a:r>
              <a:rPr lang="en-US" sz="1000" dirty="0"/>
              <a:t>Carrots</a:t>
            </a:r>
          </a:p>
          <a:p>
            <a:r>
              <a:rPr lang="en-US" sz="1000" dirty="0"/>
              <a:t>Strawberries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D3EBEF2-9CC7-8137-59F3-D215E3848C97}"/>
              </a:ext>
            </a:extLst>
          </p:cNvPr>
          <p:cNvSpPr txBox="1"/>
          <p:nvPr/>
        </p:nvSpPr>
        <p:spPr>
          <a:xfrm>
            <a:off x="6243233" y="5346915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fajitas</a:t>
            </a:r>
          </a:p>
          <a:p>
            <a:r>
              <a:rPr lang="en-US" sz="1000" dirty="0"/>
              <a:t>Pepper/onion</a:t>
            </a:r>
          </a:p>
          <a:p>
            <a:r>
              <a:rPr lang="en-US" sz="1000" dirty="0"/>
              <a:t>Apples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46644D9-A40D-2CAD-BA6C-10270EE50C8E}"/>
              </a:ext>
            </a:extLst>
          </p:cNvPr>
          <p:cNvSpPr txBox="1">
            <a:spLocks/>
          </p:cNvSpPr>
          <p:nvPr/>
        </p:nvSpPr>
        <p:spPr>
          <a:xfrm>
            <a:off x="199329" y="6340449"/>
            <a:ext cx="131312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Menu subject to change</a:t>
            </a:r>
          </a:p>
          <a:p>
            <a:r>
              <a:rPr lang="en-US" sz="1000" dirty="0"/>
              <a:t>Lunch full price -$3.25</a:t>
            </a:r>
          </a:p>
          <a:p>
            <a:r>
              <a:rPr lang="en-US" sz="1000" dirty="0"/>
              <a:t>Reduced lunch price-$.40 </a:t>
            </a:r>
          </a:p>
          <a:p>
            <a:r>
              <a:rPr lang="en-US" sz="1000" dirty="0"/>
              <a:t>Milk only - $.50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390772D-98F9-4E67-3D10-BD21A5BC8774}"/>
              </a:ext>
            </a:extLst>
          </p:cNvPr>
          <p:cNvSpPr txBox="1"/>
          <p:nvPr/>
        </p:nvSpPr>
        <p:spPr>
          <a:xfrm>
            <a:off x="3909041" y="1045885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HERSCHER HIGH SCHOOL 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00E6D8-F227-A427-D7D8-4891C30B0C4E}"/>
              </a:ext>
            </a:extLst>
          </p:cNvPr>
          <p:cNvSpPr txBox="1"/>
          <p:nvPr/>
        </p:nvSpPr>
        <p:spPr>
          <a:xfrm>
            <a:off x="5589759" y="1617262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B617D96-88FA-6AF0-D997-EED02E5528BA}"/>
              </a:ext>
            </a:extLst>
          </p:cNvPr>
          <p:cNvSpPr txBox="1"/>
          <p:nvPr/>
        </p:nvSpPr>
        <p:spPr>
          <a:xfrm>
            <a:off x="7444581" y="1618205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1FE8A08-3092-1749-7B6C-9B1BF1158070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F32379E-F768-D486-D322-E1450E5BE49F}"/>
              </a:ext>
            </a:extLst>
          </p:cNvPr>
          <p:cNvSpPr txBox="1"/>
          <p:nvPr/>
        </p:nvSpPr>
        <p:spPr>
          <a:xfrm>
            <a:off x="1859797" y="2517433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4652312-1FB9-680D-5694-BE952EB048F0}"/>
              </a:ext>
            </a:extLst>
          </p:cNvPr>
          <p:cNvSpPr txBox="1"/>
          <p:nvPr/>
        </p:nvSpPr>
        <p:spPr>
          <a:xfrm>
            <a:off x="3734262" y="2496867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A3BF727-7374-06D7-ADA0-9FE3EFC5A996}"/>
              </a:ext>
            </a:extLst>
          </p:cNvPr>
          <p:cNvSpPr txBox="1"/>
          <p:nvPr/>
        </p:nvSpPr>
        <p:spPr>
          <a:xfrm>
            <a:off x="5588825" y="2516490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08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871E297-939F-D517-9559-E708C400CEBB}"/>
              </a:ext>
            </a:extLst>
          </p:cNvPr>
          <p:cNvSpPr txBox="1"/>
          <p:nvPr/>
        </p:nvSpPr>
        <p:spPr>
          <a:xfrm>
            <a:off x="7443647" y="2517433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09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011B867-0DD9-15B1-323B-4B079729903D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8441D65-AB0D-5EAE-9F0D-E8258152DBFB}"/>
              </a:ext>
            </a:extLst>
          </p:cNvPr>
          <p:cNvSpPr txBox="1"/>
          <p:nvPr/>
        </p:nvSpPr>
        <p:spPr>
          <a:xfrm>
            <a:off x="1841743" y="3429268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4679108-865F-635B-5710-0374DA570A75}"/>
              </a:ext>
            </a:extLst>
          </p:cNvPr>
          <p:cNvSpPr txBox="1"/>
          <p:nvPr/>
        </p:nvSpPr>
        <p:spPr>
          <a:xfrm>
            <a:off x="3716208" y="3408702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8829968-9AAF-52CF-E348-91C07D30C2FB}"/>
              </a:ext>
            </a:extLst>
          </p:cNvPr>
          <p:cNvSpPr txBox="1"/>
          <p:nvPr/>
        </p:nvSpPr>
        <p:spPr>
          <a:xfrm>
            <a:off x="5570771" y="3428325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93337F4-97F9-6B80-034E-CED1D337C33B}"/>
              </a:ext>
            </a:extLst>
          </p:cNvPr>
          <p:cNvSpPr txBox="1"/>
          <p:nvPr/>
        </p:nvSpPr>
        <p:spPr>
          <a:xfrm>
            <a:off x="7425593" y="3429268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469A5A7-EE30-CF53-87B1-99B5DCC5961F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83A2952-420A-847F-CE06-23A53E8B858B}"/>
              </a:ext>
            </a:extLst>
          </p:cNvPr>
          <p:cNvSpPr txBox="1"/>
          <p:nvPr/>
        </p:nvSpPr>
        <p:spPr>
          <a:xfrm>
            <a:off x="1841743" y="4310822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65B96E9-EC6E-7E95-8EF2-F2ABF733A79A}"/>
              </a:ext>
            </a:extLst>
          </p:cNvPr>
          <p:cNvSpPr txBox="1"/>
          <p:nvPr/>
        </p:nvSpPr>
        <p:spPr>
          <a:xfrm>
            <a:off x="3716208" y="4290256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7888473-160F-2EF1-1946-3939B613C823}"/>
              </a:ext>
            </a:extLst>
          </p:cNvPr>
          <p:cNvSpPr txBox="1"/>
          <p:nvPr/>
        </p:nvSpPr>
        <p:spPr>
          <a:xfrm>
            <a:off x="5570771" y="4309879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94E0343-9209-BF23-F2B3-1F46C5E9F9E6}"/>
              </a:ext>
            </a:extLst>
          </p:cNvPr>
          <p:cNvSpPr txBox="1"/>
          <p:nvPr/>
        </p:nvSpPr>
        <p:spPr>
          <a:xfrm>
            <a:off x="7425593" y="4310822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C57748A-C361-9429-6C20-98801AE6B804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6748BD6-D0A5-729F-CCAF-F2C6A08B23AA}"/>
              </a:ext>
            </a:extLst>
          </p:cNvPr>
          <p:cNvSpPr txBox="1"/>
          <p:nvPr/>
        </p:nvSpPr>
        <p:spPr>
          <a:xfrm>
            <a:off x="1841743" y="5226358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42146C4-93E6-B062-C980-7536ED1A1529}"/>
              </a:ext>
            </a:extLst>
          </p:cNvPr>
          <p:cNvSpPr txBox="1"/>
          <p:nvPr/>
        </p:nvSpPr>
        <p:spPr>
          <a:xfrm>
            <a:off x="3716208" y="5205792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05AA824-2A93-5168-F0A7-B4A58EF02E90}"/>
              </a:ext>
            </a:extLst>
          </p:cNvPr>
          <p:cNvSpPr txBox="1"/>
          <p:nvPr/>
        </p:nvSpPr>
        <p:spPr>
          <a:xfrm>
            <a:off x="5570771" y="5225415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0CB93A8-68D0-3104-66C1-141D550FD2F3}"/>
              </a:ext>
            </a:extLst>
          </p:cNvPr>
          <p:cNvSpPr txBox="1"/>
          <p:nvPr/>
        </p:nvSpPr>
        <p:spPr>
          <a:xfrm>
            <a:off x="7425593" y="5226358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30</a:t>
            </a:r>
          </a:p>
        </p:txBody>
      </p:sp>
      <p:pic>
        <p:nvPicPr>
          <p:cNvPr id="59" name="Picture 58" descr="Chick Inside an Easter Basket">
            <a:extLst>
              <a:ext uri="{FF2B5EF4-FFF2-40B4-BE49-F238E27FC236}">
                <a16:creationId xmlns:a16="http://schemas.microsoft.com/office/drawing/2014/main" id="{6C8D9963-1185-CBAF-E574-6221002FC1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297" y="5959403"/>
            <a:ext cx="1431467" cy="148209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6C84933-A710-0296-AEA3-4EA918AFDC34}"/>
              </a:ext>
            </a:extLst>
          </p:cNvPr>
          <p:cNvSpPr txBox="1"/>
          <p:nvPr/>
        </p:nvSpPr>
        <p:spPr>
          <a:xfrm>
            <a:off x="1841743" y="6340449"/>
            <a:ext cx="25442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Tues/Fri- pizza and cheeseburgers</a:t>
            </a:r>
          </a:p>
          <a:p>
            <a:r>
              <a:rPr lang="en-US" sz="1000"/>
              <a:t>Mon/Wed/Thurs.- assorted sandwiches </a:t>
            </a:r>
          </a:p>
          <a:p>
            <a:r>
              <a:rPr lang="en-US" sz="1000"/>
              <a:t>Mon-Fri- salad bar</a:t>
            </a:r>
            <a:endParaRPr lang="en-US" sz="1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98D184-5851-8A0C-4B18-B7F082387E83}"/>
              </a:ext>
            </a:extLst>
          </p:cNvPr>
          <p:cNvSpPr txBox="1"/>
          <p:nvPr/>
        </p:nvSpPr>
        <p:spPr>
          <a:xfrm>
            <a:off x="4640826" y="6340449"/>
            <a:ext cx="246789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Tiger snacks- chips, pretzel/nachos with cheese ,cookie, Bosco sticks, ice cream, pop tarts.</a:t>
            </a:r>
          </a:p>
          <a:p>
            <a:r>
              <a:rPr lang="en-US" sz="1000"/>
              <a:t> Drinks- 20oz water, kick start, diet pop, propel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31966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452a163-0ccb-4d66-a3b8-768fe8690c4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09A41D6369BC4E861841F2511B0709" ma:contentTypeVersion="5" ma:contentTypeDescription="Create a new document." ma:contentTypeScope="" ma:versionID="a149b146965b877bfc74dab5372351e0">
  <xsd:schema xmlns:xsd="http://www.w3.org/2001/XMLSchema" xmlns:xs="http://www.w3.org/2001/XMLSchema" xmlns:p="http://schemas.microsoft.com/office/2006/metadata/properties" xmlns:ns3="5452a163-0ccb-4d66-a3b8-768fe8690c45" targetNamespace="http://schemas.microsoft.com/office/2006/metadata/properties" ma:root="true" ma:fieldsID="9484ae2922cd24b790c1b6d0b3fb2475" ns3:_="">
    <xsd:import namespace="5452a163-0ccb-4d66-a3b8-768fe8690c4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52a163-0ccb-4d66-a3b8-768fe8690c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39C273-B520-48E5-BCCF-B8897EC882A4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5452a163-0ccb-4d66-a3b8-768fe8690c4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CA7A15C-D57A-47FF-9B3E-0CC6FFC49D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DB851B-C16C-44F0-A515-68F610013C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52a163-0ccb-4d66-a3b8-768fe8690c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1750</TotalTime>
  <Words>221</Words>
  <Application>Microsoft Office PowerPoint</Application>
  <PresentationFormat>Custom</PresentationFormat>
  <Paragraphs>100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Cole Leslie</dc:creator>
  <cp:lastModifiedBy>Astrella, Kathy</cp:lastModifiedBy>
  <cp:revision>16</cp:revision>
  <dcterms:created xsi:type="dcterms:W3CDTF">2024-11-06T20:04:04Z</dcterms:created>
  <dcterms:modified xsi:type="dcterms:W3CDTF">2026-03-09T14:36:41Z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0x010100B809A41D6369BC4E861841F2511B0709</vt:lpwstr>
  </property>
</Properties>
</file>